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66" r:id="rId16"/>
    <p:sldId id="267" r:id="rId17"/>
    <p:sldId id="268" r:id="rId18"/>
    <p:sldId id="269" r:id="rId19"/>
    <p:sldId id="274" r:id="rId20"/>
    <p:sldId id="276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B57CA-2C45-4AAF-AF96-474994F3427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7DF5C-90DC-4994-8376-BB7506542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0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7DF5C-90DC-4994-8376-BB7506542D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9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7DF5C-90DC-4994-8376-BB7506542D2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94DE44-1A10-4D87-B0DC-E91D6781B5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E1A9E4-F8CC-4898-A7A9-2C8CA7211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e-BY" dirty="0" smtClean="0"/>
              <a:t>З досведу працы гістарычнага факультэту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b="1" i="1" dirty="0" smtClean="0">
                <a:latin typeface="Times New Roman" pitchFamily="18" charset="0"/>
                <a:cs typeface="Times New Roman" pitchFamily="18" charset="0"/>
              </a:rPr>
              <a:t>Захавальнікі роднай спадчыны (ТАмГА)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137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Мохаўская экспедыція 2012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58924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/>
              <a:t>Дружная каманда маладых археолагаў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8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1357322"/>
          </a:xfrm>
        </p:spPr>
        <p:txBody>
          <a:bodyPr/>
          <a:lstStyle/>
          <a:p>
            <a:r>
              <a:rPr lang="be-BY" dirty="0" smtClean="0"/>
              <a:t>Гомель (Ільінінскі спуск)</a:t>
            </a:r>
            <a:br>
              <a:rPr lang="be-BY" dirty="0" smtClean="0"/>
            </a:br>
            <a:r>
              <a:rPr lang="be-BY" dirty="0" smtClean="0"/>
              <a:t>верасень 2013 г.</a:t>
            </a:r>
            <a:endParaRPr lang="ru-RU" dirty="0"/>
          </a:p>
        </p:txBody>
      </p:sp>
      <p:pic>
        <p:nvPicPr>
          <p:cNvPr id="4" name="Рисунок 3" descr="o2-Fgd6FeK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785926"/>
            <a:ext cx="6215074" cy="46613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hygrgVPY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Капаем з Крывальцевічам М.М. </a:t>
            </a:r>
            <a:br>
              <a:rPr lang="be-BY" dirty="0" smtClean="0"/>
            </a:br>
            <a:r>
              <a:rPr lang="be-BY" dirty="0" smtClean="0"/>
              <a:t>(каля в. Копань)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-iid4-XopE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28604"/>
            <a:ext cx="4190600" cy="3139676"/>
          </a:xfrm>
          <a:prstGeom prst="rect">
            <a:avLst/>
          </a:prstGeom>
        </p:spPr>
      </p:pic>
      <p:pic>
        <p:nvPicPr>
          <p:cNvPr id="6" name="Рисунок 5" descr="88kIXWQWw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571612"/>
            <a:ext cx="3321849" cy="4429132"/>
          </a:xfrm>
          <a:prstGeom prst="rect">
            <a:avLst/>
          </a:prstGeom>
        </p:spPr>
      </p:pic>
      <p:pic>
        <p:nvPicPr>
          <p:cNvPr id="4" name="Содержимое 3" descr="ua56SzR9p3Q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643314"/>
            <a:ext cx="4143404" cy="28932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e-BY" dirty="0" smtClean="0"/>
              <a:t>Кругом адна навука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tOAzynxoEw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" y="285728"/>
            <a:ext cx="7715249" cy="61436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00570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be-BY" dirty="0" smtClean="0"/>
              <a:t>Маленькая каманда-вялікія адкрыцці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3902">
            <a:off x="520625" y="1791071"/>
            <a:ext cx="5001369" cy="37471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Мохаўская экспедыція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1869">
            <a:off x="3991829" y="1802203"/>
            <a:ext cx="4577445" cy="3429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5949280"/>
            <a:ext cx="255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вяртанне</a:t>
            </a:r>
            <a:r>
              <a:rPr lang="ru-RU" sz="2400" dirty="0" smtClean="0"/>
              <a:t> назад</a:t>
            </a:r>
            <a:r>
              <a:rPr lang="en-US" sz="2400" dirty="0" smtClean="0"/>
              <a:t>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47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8930">
            <a:off x="305327" y="1676116"/>
            <a:ext cx="4708128" cy="35310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Мохаўская экспедыція 201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3733">
            <a:off x="4187547" y="1844123"/>
            <a:ext cx="4609615" cy="407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6612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dirty="0" smtClean="0"/>
              <a:t>Разгар працы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87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8229600" cy="38020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Мохаўская экспедыція 201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805264"/>
            <a:ext cx="916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Хто</a:t>
            </a:r>
            <a:r>
              <a:rPr lang="ru-RU" sz="2800" dirty="0" smtClean="0"/>
              <a:t> </a:t>
            </a:r>
            <a:r>
              <a:rPr lang="ru-RU" sz="2800" dirty="0" err="1" smtClean="0"/>
              <a:t>казаў</a:t>
            </a:r>
            <a:r>
              <a:rPr lang="ru-RU" sz="2800" dirty="0" smtClean="0"/>
              <a:t>, </a:t>
            </a:r>
            <a:r>
              <a:rPr lang="ru-RU" sz="2800" dirty="0" err="1" smtClean="0"/>
              <a:t>што</a:t>
            </a:r>
            <a:r>
              <a:rPr lang="ru-RU" sz="2800" dirty="0" smtClean="0"/>
              <a:t> </a:t>
            </a:r>
            <a:r>
              <a:rPr lang="ru-RU" sz="2800" dirty="0" err="1" smtClean="0"/>
              <a:t>адзін</a:t>
            </a:r>
            <a:r>
              <a:rPr lang="ru-RU" sz="2800" dirty="0" smtClean="0"/>
              <a:t> у </a:t>
            </a:r>
            <a:r>
              <a:rPr lang="ru-RU" sz="2800" dirty="0" err="1" smtClean="0"/>
              <a:t>полі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воін</a:t>
            </a:r>
            <a:r>
              <a:rPr lang="ru-RU" sz="2800" dirty="0" smtClean="0"/>
              <a:t>??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63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8280920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Мохаўская экспедыція 201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483768" y="242088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вернемся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мохаўская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зямля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рюх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/>
              <a:t>Теруха 2013 г.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6852327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Моха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ўска экспедыція 2011 г.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591092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Удзельнікі</a:t>
            </a:r>
            <a:r>
              <a:rPr lang="ru-RU" dirty="0" smtClean="0"/>
              <a:t> </a:t>
            </a:r>
            <a:r>
              <a:rPr lang="ru-RU" dirty="0" err="1" smtClean="0"/>
              <a:t>даследванняў</a:t>
            </a:r>
            <a:r>
              <a:rPr lang="ru-RU" dirty="0" smtClean="0"/>
              <a:t>   2011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0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qjAIF_uWi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571480"/>
            <a:ext cx="7175525" cy="53816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>
            <a:normAutofit/>
          </a:bodyPr>
          <a:lstStyle/>
          <a:p>
            <a:pPr algn="ctr"/>
            <a:r>
              <a:rPr lang="be-BY" sz="3200" b="1" dirty="0" smtClean="0"/>
              <a:t>Прывезлі арх. матэрыял на захоўванне ў дварцова-паркавы палац Румянцэвых-Паскевічаў</a:t>
            </a:r>
            <a:endParaRPr lang="ru-RU" sz="3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25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284" y="3309920"/>
            <a:ext cx="4179120" cy="27860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Выратавальныя раскопкі Гомель (вул. Пралетарская) верасень- кастрычнік 2013 г.</a:t>
            </a:r>
            <a:endParaRPr lang="ru-RU" dirty="0"/>
          </a:p>
        </p:txBody>
      </p:sp>
      <p:pic>
        <p:nvPicPr>
          <p:cNvPr id="6" name="Рисунок 5" descr="DSC_25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928802"/>
            <a:ext cx="3786214" cy="25241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3429000"/>
            <a:ext cx="3857620" cy="2928958"/>
          </a:xfrm>
        </p:spPr>
        <p:txBody>
          <a:bodyPr>
            <a:normAutofit/>
          </a:bodyPr>
          <a:lstStyle/>
          <a:p>
            <a:r>
              <a:rPr lang="be-BY" b="1" dirty="0" smtClean="0"/>
              <a:t>На вуліцы маразы- а мы ўсё працуем</a:t>
            </a:r>
            <a:endParaRPr lang="ru-RU" b="1" dirty="0"/>
          </a:p>
        </p:txBody>
      </p:sp>
      <p:pic>
        <p:nvPicPr>
          <p:cNvPr id="6" name="Содержимое 5" descr="IMG_19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5728"/>
            <a:ext cx="4222755" cy="3167066"/>
          </a:xfrm>
        </p:spPr>
      </p:pic>
      <p:pic>
        <p:nvPicPr>
          <p:cNvPr id="7" name="Рисунок 6" descr="IMG_19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928934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9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928670"/>
            <a:ext cx="7191404" cy="53935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b="1" dirty="0" smtClean="0"/>
              <a:t>Кожны дзень дакранаемся да рэштак даўніны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38e774a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729298"/>
            <a:ext cx="7786742" cy="557625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solidFill>
                  <a:srgbClr val="FFFF00"/>
                </a:solidFill>
              </a:rPr>
              <a:t>На гэтым не спыняемся, новыя адкрыцці чакаюць нас на перадзе…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e-BY" dirty="0" smtClean="0"/>
          </a:p>
          <a:p>
            <a:endParaRPr lang="be-BY" dirty="0" smtClean="0"/>
          </a:p>
          <a:p>
            <a:endParaRPr lang="be-BY" dirty="0" smtClean="0"/>
          </a:p>
          <a:p>
            <a:endParaRPr lang="be-BY" dirty="0" smtClean="0"/>
          </a:p>
          <a:p>
            <a:endParaRPr lang="be-BY" dirty="0" smtClean="0"/>
          </a:p>
          <a:p>
            <a:endParaRPr lang="be-BY" dirty="0" smtClean="0"/>
          </a:p>
          <a:p>
            <a:endParaRPr lang="be-BY" dirty="0" smtClean="0"/>
          </a:p>
          <a:p>
            <a:endParaRPr lang="be-BY" dirty="0" smtClean="0"/>
          </a:p>
          <a:p>
            <a:r>
              <a:rPr lang="be-BY" sz="2400" b="1" dirty="0" smtClean="0">
                <a:solidFill>
                  <a:srgbClr val="FFFF00"/>
                </a:solidFill>
              </a:rPr>
              <a:t>Менавіта пад вашымі нагамі ляжыць  гісторыя…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Моха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ўска экспедыція 2011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616530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6495">
            <a:off x="4083128" y="1998306"/>
            <a:ext cx="4699496" cy="31122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3706">
            <a:off x="368114" y="2357404"/>
            <a:ext cx="4367808" cy="3275856"/>
          </a:xfrm>
        </p:spPr>
      </p:pic>
    </p:spTree>
    <p:extLst>
      <p:ext uri="{BB962C8B-B14F-4D97-AF65-F5344CB8AC3E}">
        <p14:creationId xmlns:p14="http://schemas.microsoft.com/office/powerpoint/2010/main" val="23680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6976">
            <a:off x="708408" y="1105563"/>
            <a:ext cx="4176464" cy="31323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Моха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ўска экспедыція 2011 г.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7834">
            <a:off x="4962950" y="1300923"/>
            <a:ext cx="4027421" cy="3020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443808"/>
            <a:ext cx="4896544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Практыка</a:t>
            </a:r>
            <a:r>
              <a:rPr lang="ru-RU" dirty="0"/>
              <a:t> </a:t>
            </a:r>
            <a:r>
              <a:rPr lang="ru-RU" dirty="0" err="1"/>
              <a:t>першакурснікаў</a:t>
            </a:r>
            <a:r>
              <a:rPr lang="ru-RU" dirty="0"/>
              <a:t> </a:t>
            </a:r>
            <a:r>
              <a:rPr lang="ru-RU" dirty="0" smtClean="0"/>
              <a:t>у Гомеле (</a:t>
            </a:r>
            <a:r>
              <a:rPr lang="ru-RU" dirty="0" err="1" smtClean="0"/>
              <a:t>пасад</a:t>
            </a:r>
            <a:r>
              <a:rPr lang="ru-RU" dirty="0" smtClean="0"/>
              <a:t>) </a:t>
            </a:r>
            <a:r>
              <a:rPr lang="ru-RU" dirty="0" err="1" smtClean="0"/>
              <a:t>ліпень</a:t>
            </a:r>
            <a:r>
              <a:rPr lang="ru-RU" dirty="0" smtClean="0"/>
              <a:t> 2012 года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2967" y="1985177"/>
            <a:ext cx="4324085" cy="32430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69446" y="2053830"/>
            <a:ext cx="4211960" cy="3217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2843809" y="5768752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Вось</a:t>
            </a:r>
            <a:r>
              <a:rPr lang="ru-RU" dirty="0" smtClean="0"/>
              <a:t> </a:t>
            </a:r>
            <a:r>
              <a:rPr lang="ru-RU" dirty="0" err="1" smtClean="0"/>
              <a:t>іх</a:t>
            </a:r>
            <a:r>
              <a:rPr lang="ru-RU" dirty="0" smtClean="0"/>
              <a:t> </a:t>
            </a:r>
            <a:r>
              <a:rPr lang="ru-RU" dirty="0" err="1" smtClean="0"/>
              <a:t>асобы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3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4900149" cy="36751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Практыка</a:t>
            </a:r>
            <a:r>
              <a:rPr lang="ru-RU" dirty="0"/>
              <a:t> </a:t>
            </a:r>
            <a:r>
              <a:rPr lang="ru-RU" dirty="0" err="1"/>
              <a:t>першакурснікаў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ў 2012 </a:t>
            </a:r>
            <a:r>
              <a:rPr lang="ru-RU" dirty="0" err="1" smtClean="0"/>
              <a:t>годзе</a:t>
            </a:r>
            <a:r>
              <a:rPr lang="ru-RU" dirty="0" smtClean="0"/>
              <a:t>. Гомель (</a:t>
            </a:r>
            <a:r>
              <a:rPr lang="ru-RU" dirty="0" err="1" smtClean="0"/>
              <a:t>пасад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727" y="1556793"/>
            <a:ext cx="3186354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30120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цікавая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археолагаў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40768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Мохаўская экспедыція 2012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9789">
            <a:off x="405220" y="1796596"/>
            <a:ext cx="4680520" cy="36561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Мохаўская экспедыція 2012 г.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449">
            <a:off x="4190846" y="1985976"/>
            <a:ext cx="4443941" cy="3286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571586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Надыйшоў</a:t>
            </a:r>
            <a:r>
              <a:rPr lang="ru-RU" dirty="0" smtClean="0"/>
              <a:t>  час новых </a:t>
            </a:r>
            <a:r>
              <a:rPr lang="ru-RU" dirty="0" err="1" smtClean="0"/>
              <a:t>адкрыццяў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9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0768"/>
            <a:ext cx="6936432" cy="3705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Мохаўская экспедыція 2012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051720" y="5157193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блізкасць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продкаў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13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A5B26E-3D54-48A2-8249-0F939056A4BC}"/>
</file>

<file path=customXml/itemProps2.xml><?xml version="1.0" encoding="utf-8"?>
<ds:datastoreItem xmlns:ds="http://schemas.openxmlformats.org/officeDocument/2006/customXml" ds:itemID="{3CC08210-D09C-46DC-A3D8-5ED7044BAD4A}"/>
</file>

<file path=customXml/itemProps3.xml><?xml version="1.0" encoding="utf-8"?>
<ds:datastoreItem xmlns:ds="http://schemas.openxmlformats.org/officeDocument/2006/customXml" ds:itemID="{223A7A03-588B-430D-9680-A3D3F9C71F0C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193</TotalTime>
  <Words>225</Words>
  <Application>Microsoft Office PowerPoint</Application>
  <PresentationFormat>Экран (4:3)</PresentationFormat>
  <Paragraphs>47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Захавальнікі роднай спадчыны (ТАмГА)</vt:lpstr>
      <vt:lpstr>IX Мохаўска экспедыція 2011 г. </vt:lpstr>
      <vt:lpstr>IX Мохаўска экспедыція 2011 г. </vt:lpstr>
      <vt:lpstr>IX Мохаўска экспедыція 2011 г. </vt:lpstr>
      <vt:lpstr>Практыка першакурснікаў у Гомеле (пасад) ліпень 2012 года</vt:lpstr>
      <vt:lpstr>Практыка першакурснікаў  ў 2012 годзе. Гомель (пасад)</vt:lpstr>
      <vt:lpstr>X Мохаўская экспедыція 2012 г.</vt:lpstr>
      <vt:lpstr>X Мохаўская экспедыція 2012 г.</vt:lpstr>
      <vt:lpstr>X Мохаўская экспедыція 2012 г.</vt:lpstr>
      <vt:lpstr>X Мохаўская экспедыція 2012 г.</vt:lpstr>
      <vt:lpstr>Гомель (Ільінінскі спуск) верасень 2013 г.</vt:lpstr>
      <vt:lpstr>Капаем з Крывальцевічам М.М.  (каля в. Копань)</vt:lpstr>
      <vt:lpstr>Кругом адна навука</vt:lpstr>
      <vt:lpstr>Маленькая каманда-вялікія адкрыцці</vt:lpstr>
      <vt:lpstr>XI Мохаўская экспедыція 2013 г.</vt:lpstr>
      <vt:lpstr>XI Мохаўская экспедыція 2013 г.</vt:lpstr>
      <vt:lpstr>XI Мохаўская экспедыція 2013 г.</vt:lpstr>
      <vt:lpstr>XI Мохаўская экспедыція 2013 г.</vt:lpstr>
      <vt:lpstr>Теруха 2013 г.</vt:lpstr>
      <vt:lpstr>Прывезлі арх. матэрыял на захоўванне ў дварцова-паркавы палац Румянцэвых-Паскевічаў</vt:lpstr>
      <vt:lpstr>Выратавальныя раскопкі Гомель (вул. Пралетарская) верасень- кастрычнік 2013 г.</vt:lpstr>
      <vt:lpstr>На вуліцы маразы- а мы ўсё працуем</vt:lpstr>
      <vt:lpstr>Кожны дзень дакранаемся да рэштак даўніны</vt:lpstr>
      <vt:lpstr>На гэтым не спыняемся, новыя адкрыцці чакаюць нас на перадзе…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Snork</dc:creator>
  <cp:lastModifiedBy>Dmitry Tarasov</cp:lastModifiedBy>
  <cp:revision>17</cp:revision>
  <dcterms:created xsi:type="dcterms:W3CDTF">2014-02-04T19:49:56Z</dcterms:created>
  <dcterms:modified xsi:type="dcterms:W3CDTF">2016-03-03T08:06:37Z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